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notesMasterIdLst>
    <p:notesMasterId r:id="rId16"/>
  </p:notesMasterIdLst>
  <p:sldIdLst>
    <p:sldId id="263" r:id="rId2"/>
    <p:sldId id="280" r:id="rId3"/>
    <p:sldId id="273" r:id="rId4"/>
    <p:sldId id="272" r:id="rId5"/>
    <p:sldId id="276" r:id="rId6"/>
    <p:sldId id="278" r:id="rId7"/>
    <p:sldId id="277" r:id="rId8"/>
    <p:sldId id="281" r:id="rId9"/>
    <p:sldId id="275" r:id="rId10"/>
    <p:sldId id="283" r:id="rId11"/>
    <p:sldId id="284" r:id="rId12"/>
    <p:sldId id="282" r:id="rId13"/>
    <p:sldId id="285" r:id="rId14"/>
    <p:sldId id="28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m chhunly" initials="lc" lastIdx="1" clrIdx="0">
    <p:extLst>
      <p:ext uri="{19B8F6BF-5375-455C-9EA6-DF929625EA0E}">
        <p15:presenceInfo xmlns:p15="http://schemas.microsoft.com/office/powerpoint/2012/main" userId="a9f4afdaba072f3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69373" autoAdjust="0"/>
  </p:normalViewPr>
  <p:slideViewPr>
    <p:cSldViewPr snapToGrid="0">
      <p:cViewPr varScale="1">
        <p:scale>
          <a:sx n="50" d="100"/>
          <a:sy n="50" d="100"/>
        </p:scale>
        <p:origin x="15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6-10T00:54:21.436" idx="1">
    <p:pos x="10" y="10"/>
    <p:text>short talking about the web:
-the advantage
-how it roles in society</p:text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7A67C-629C-48A8-A21B-AD0245787D09}" type="datetimeFigureOut">
              <a:rPr lang="en-US" smtClean="0"/>
              <a:t>6/10/2017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8A79FF-8F5D-42EF-9BDB-A2F9DC49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035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ient%E2%80%93server_model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Web_browser" TargetMode="External"/><Relationship Id="rId4" Type="http://schemas.openxmlformats.org/officeDocument/2006/relationships/hyperlink" Target="https://en.wikipedia.org/wiki/Software_application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talking about the web:</a:t>
            </a:r>
          </a:p>
          <a:p>
            <a:r>
              <a:rPr lang="en-US" dirty="0"/>
              <a:t>-the advantage</a:t>
            </a:r>
          </a:p>
          <a:p>
            <a:r>
              <a:rPr lang="en-US" dirty="0"/>
              <a:t>-how it roles in society</a:t>
            </a:r>
          </a:p>
          <a:p>
            <a:endParaRPr lang="en-US" dirty="0"/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computing, a </a:t>
            </a:r>
            <a:r>
              <a:rPr 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application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app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 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Client–server model"/>
              </a:rPr>
              <a:t>client–server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Software application"/>
              </a:rPr>
              <a:t>software application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which the client (or user interface) runs in a 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Web browser"/>
              </a:rPr>
              <a:t>web browser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65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65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5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623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079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for survey:</a:t>
            </a:r>
            <a:br>
              <a:rPr lang="en-US" dirty="0"/>
            </a:br>
            <a:r>
              <a:rPr lang="en-US" dirty="0"/>
              <a:t>-how much students plays social media </a:t>
            </a:r>
            <a:r>
              <a:rPr lang="en-US" dirty="0" err="1"/>
              <a:t>facebook</a:t>
            </a:r>
            <a:endParaRPr lang="en-US" dirty="0"/>
          </a:p>
          <a:p>
            <a:r>
              <a:rPr lang="en-US" dirty="0"/>
              <a:t>-how much students plays social media </a:t>
            </a:r>
            <a:r>
              <a:rPr lang="en-US" dirty="0" err="1"/>
              <a:t>youtube</a:t>
            </a:r>
            <a:endParaRPr lang="en-US" dirty="0"/>
          </a:p>
          <a:p>
            <a:r>
              <a:rPr lang="km-KH" dirty="0"/>
              <a:t>ចោទជាបញ្ហាថាហេតុអ្វីបានជា បណ្ដាញសង្គមនោះអាចទាក់ទងគ្នាបាន ដោយប្រើសំណួរថា តើត្រូវការអ្វីទើបប្រើប្រាស់បណ្ដាញសង្គមបាន?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84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m-KH" dirty="0"/>
              <a:t>រាល់ការប្រើប្រាស់បណ្ដាញសង្គម គឺត្រូវការប្រព័ន្ធអ៊ីនធ័រណេត ដែលជាបណ្ដាញ </a:t>
            </a:r>
            <a:r>
              <a:rPr lang="en-US" dirty="0"/>
              <a:t>network </a:t>
            </a:r>
            <a:r>
              <a:rPr lang="km-KH" dirty="0"/>
              <a:t>របស់កុំព្យូទ័រទូទាំងពិភពលោក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71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 </a:t>
            </a:r>
            <a:r>
              <a:rPr lang="km-KH" dirty="0"/>
              <a:t>ត្រូវបានបែងចែកជាពីរផ្នែកសំខាន់ គឺ </a:t>
            </a:r>
            <a:r>
              <a:rPr lang="en-US" dirty="0"/>
              <a:t>server side </a:t>
            </a:r>
            <a:r>
              <a:rPr lang="km-KH" dirty="0"/>
              <a:t>និង ​</a:t>
            </a:r>
            <a:r>
              <a:rPr lang="en-US" dirty="0"/>
              <a:t>client side </a:t>
            </a:r>
            <a:r>
              <a:rPr lang="km-KH" dirty="0"/>
              <a:t>ដែល </a:t>
            </a:r>
            <a:r>
              <a:rPr lang="en-US" dirty="0"/>
              <a:t>device </a:t>
            </a:r>
            <a:r>
              <a:rPr lang="km-KH" dirty="0"/>
              <a:t>ដែលយើងប្រើប្រាស់សព្វថ្ងៃគឺ មាន</a:t>
            </a:r>
            <a:r>
              <a:rPr lang="en-US" dirty="0"/>
              <a:t> </a:t>
            </a:r>
            <a:r>
              <a:rPr lang="km-KH" dirty="0"/>
              <a:t>ទូរស័ព្ទដៃជាដើម</a:t>
            </a:r>
            <a:endParaRPr lang="en-US" dirty="0"/>
          </a:p>
          <a:p>
            <a:r>
              <a:rPr lang="km-KH" dirty="0"/>
              <a:t>រាល់ការ </a:t>
            </a:r>
            <a:r>
              <a:rPr lang="en-US" dirty="0"/>
              <a:t>access </a:t>
            </a:r>
            <a:r>
              <a:rPr lang="km-KH" dirty="0"/>
              <a:t>ទៅកាន់ </a:t>
            </a:r>
            <a:r>
              <a:rPr lang="en-US" dirty="0"/>
              <a:t>web </a:t>
            </a:r>
            <a:r>
              <a:rPr lang="km-KH" dirty="0"/>
              <a:t>ត្រូវប្រើប្រាស់ </a:t>
            </a:r>
            <a:r>
              <a:rPr lang="en-US" dirty="0"/>
              <a:t>domain name </a:t>
            </a:r>
            <a:r>
              <a:rPr lang="km-KH" dirty="0"/>
              <a:t>ឬ </a:t>
            </a:r>
            <a:r>
              <a:rPr lang="en-US" dirty="0"/>
              <a:t>public IP address </a:t>
            </a:r>
            <a:r>
              <a:rPr lang="km-KH" dirty="0"/>
              <a:t>របស់</a:t>
            </a:r>
            <a:r>
              <a:rPr lang="en-US" dirty="0"/>
              <a:t> web application </a:t>
            </a:r>
            <a:r>
              <a:rPr lang="km-KH" dirty="0"/>
              <a:t>មួយនោះ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482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m-KH" dirty="0"/>
              <a:t>ឧទាហរណ៍ ដូចជា </a:t>
            </a:r>
            <a:r>
              <a:rPr lang="en-US" dirty="0" err="1"/>
              <a:t>facebook</a:t>
            </a:r>
            <a:r>
              <a:rPr lang="en-US" dirty="0"/>
              <a:t> </a:t>
            </a:r>
            <a:r>
              <a:rPr lang="km-KH" dirty="0"/>
              <a:t>ដែលរាល់ពេលដែលយើងប្រើប្រាស់</a:t>
            </a:r>
            <a:r>
              <a:rPr lang="en-US" dirty="0"/>
              <a:t> </a:t>
            </a:r>
            <a:r>
              <a:rPr lang="en-US" dirty="0" err="1"/>
              <a:t>facebook</a:t>
            </a:r>
            <a:r>
              <a:rPr lang="en-US" dirty="0"/>
              <a:t> </a:t>
            </a:r>
            <a:r>
              <a:rPr lang="km-KH" dirty="0"/>
              <a:t>នៅក្នុងទូរស័ព្ទដៃដែលភ្ជាប់អ៊ីនធ័រណេត គឺមានន័យថាយើងបាន ធ្វើការ</a:t>
            </a:r>
            <a:r>
              <a:rPr lang="en-US" dirty="0"/>
              <a:t> request data </a:t>
            </a:r>
            <a:r>
              <a:rPr lang="km-KH" dirty="0"/>
              <a:t>ពី</a:t>
            </a:r>
            <a:r>
              <a:rPr lang="en-US" dirty="0"/>
              <a:t> web application </a:t>
            </a:r>
            <a:r>
              <a:rPr lang="km-KH" dirty="0"/>
              <a:t>របស់</a:t>
            </a:r>
            <a:r>
              <a:rPr lang="en-US" dirty="0"/>
              <a:t> </a:t>
            </a:r>
            <a:r>
              <a:rPr lang="en-US" dirty="0" err="1"/>
              <a:t>facebook</a:t>
            </a:r>
            <a:r>
              <a:rPr lang="en-US" dirty="0"/>
              <a:t> </a:t>
            </a:r>
            <a:r>
              <a:rPr lang="km-KH" dirty="0"/>
              <a:t>ដែល</a:t>
            </a:r>
            <a:r>
              <a:rPr lang="en-US" dirty="0"/>
              <a:t> web app </a:t>
            </a:r>
            <a:r>
              <a:rPr lang="km-KH" dirty="0"/>
              <a:t>នោះបានភ្ជាប់ទៅនឹង </a:t>
            </a:r>
            <a:r>
              <a:rPr lang="en-US" dirty="0"/>
              <a:t>database </a:t>
            </a:r>
            <a:r>
              <a:rPr lang="km-KH" dirty="0"/>
              <a:t>របស់វា</a:t>
            </a:r>
          </a:p>
          <a:p>
            <a:r>
              <a:rPr lang="km-KH" dirty="0"/>
              <a:t>ពេលនោះយើងបាន </a:t>
            </a:r>
            <a:r>
              <a:rPr lang="en-US" dirty="0"/>
              <a:t>connect </a:t>
            </a:r>
            <a:r>
              <a:rPr lang="km-KH" dirty="0"/>
              <a:t>ទៅកាន់</a:t>
            </a:r>
            <a:r>
              <a:rPr lang="en-US" dirty="0"/>
              <a:t> www.facebook.com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145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Facebook data center </a:t>
            </a:r>
            <a:r>
              <a:rPr lang="km-KH" dirty="0"/>
              <a:t>រាល់រូបដែលយើងបាន </a:t>
            </a:r>
            <a:r>
              <a:rPr lang="en-US" dirty="0"/>
              <a:t>post </a:t>
            </a:r>
            <a:r>
              <a:rPr lang="km-KH" dirty="0"/>
              <a:t>ឬអត្ថបទដែលយើង សរសេរ ផ្ញើរសារ ត្រូវបានផ្ទុកនៅក្នុង </a:t>
            </a:r>
            <a:r>
              <a:rPr lang="en-US" dirty="0"/>
              <a:t>data center </a:t>
            </a:r>
            <a:r>
              <a:rPr lang="km-KH" dirty="0"/>
              <a:t>របស់ </a:t>
            </a:r>
            <a:r>
              <a:rPr lang="en-US" dirty="0" err="1"/>
              <a:t>facebook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78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007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974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8A79FF-8F5D-42EF-9BDB-A2F9DC49F7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31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04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1617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40438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514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75316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0791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675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7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89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98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8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935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8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3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07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164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3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BE451C3-0FF4-47C4-B829-773ADF60F88C}" type="datetimeFigureOut">
              <a:rPr lang="en-US" smtClean="0"/>
              <a:t>6/10/2017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916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Introduction to Web Application Development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D11CC9-4C63-4488-8FE7-B5FFB384FC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289"/>
          <a:stretch/>
        </p:blipFill>
        <p:spPr>
          <a:xfrm>
            <a:off x="1884724" y="1289305"/>
            <a:ext cx="11329353" cy="4735133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2F1CFB2D-5905-4EB0-A7F0-6636B7ECEC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7777" y="5330171"/>
            <a:ext cx="6987645" cy="138853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Prepared By: Lim Chhunly </a:t>
            </a:r>
          </a:p>
        </p:txBody>
      </p:sp>
    </p:spTree>
    <p:extLst>
      <p:ext uri="{BB962C8B-B14F-4D97-AF65-F5344CB8AC3E}">
        <p14:creationId xmlns:p14="http://schemas.microsoft.com/office/powerpoint/2010/main" val="2842975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Things you can do with 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6377D9-CE12-4B7A-919B-CC9AEA783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358" y="1289305"/>
            <a:ext cx="83170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44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Things you can do with web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245791-7220-40C3-A0C4-28EDD077C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700" y="1293284"/>
            <a:ext cx="6571376" cy="523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86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Things you can do with web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739431-89E7-42F1-890D-91948A800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4" t="2396" r="1666" b="2165"/>
          <a:stretch/>
        </p:blipFill>
        <p:spPr>
          <a:xfrm>
            <a:off x="2761643" y="1905000"/>
            <a:ext cx="9125558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5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Things you can do with web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62E0B3-A663-43CD-B261-FFD1B2909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075"/>
          <a:stretch/>
        </p:blipFill>
        <p:spPr>
          <a:xfrm>
            <a:off x="4923234" y="1479805"/>
            <a:ext cx="6735366" cy="504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57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8354" y="35232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Thanks for your attention</a:t>
            </a:r>
            <a:b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</a:br>
            <a:r>
              <a:rPr lang="km-KH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សូមអរគុណ</a:t>
            </a:r>
            <a:endParaRPr lang="en-US" sz="4000" dirty="0">
              <a:latin typeface="Khmer OS Muol Light" panose="02000500000000020004" pitchFamily="2" charset="0"/>
              <a:cs typeface="Khmer OS Muol Light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171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816A-53F2-4BAE-BBCA-B2B12F780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672662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D5329-A001-454E-9F36-FB09DFB9D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184" y="1282263"/>
            <a:ext cx="10809816" cy="5404287"/>
          </a:xfrm>
        </p:spPr>
        <p:txBody>
          <a:bodyPr>
            <a:normAutofit/>
          </a:bodyPr>
          <a:lstStyle/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km-KH" sz="2400" dirty="0">
                <a:latin typeface="Khmer OS" panose="02000500000000020004" pitchFamily="2" charset="0"/>
                <a:cs typeface="Khmer OS" panose="02000500000000020004" pitchFamily="2" charset="0"/>
              </a:rPr>
              <a:t>ឈ្មោះ	</a:t>
            </a:r>
            <a:r>
              <a:rPr lang="km-KH" dirty="0">
                <a:latin typeface="Khmer OS" panose="02000500000000020004" pitchFamily="2" charset="0"/>
                <a:cs typeface="Khmer OS" panose="02000500000000020004" pitchFamily="2" charset="0"/>
              </a:rPr>
              <a:t>៖</a:t>
            </a:r>
            <a:r>
              <a:rPr lang="en-US" sz="2400" dirty="0">
                <a:latin typeface="Khmer OS" panose="02000500000000020004" pitchFamily="2" charset="0"/>
                <a:cs typeface="Khmer OS" panose="02000500000000020004" pitchFamily="2" charset="0"/>
              </a:rPr>
              <a:t> </a:t>
            </a:r>
            <a:r>
              <a:rPr lang="km-KH" sz="2400" dirty="0">
                <a:latin typeface="Khmer OS" panose="02000500000000020004" pitchFamily="2" charset="0"/>
                <a:cs typeface="Khmer OS" panose="02000500000000020004" pitchFamily="2" charset="0"/>
              </a:rPr>
              <a:t>លីម ឈុនលី</a:t>
            </a:r>
            <a:endParaRPr lang="en-US" sz="24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km-KH" sz="2400" dirty="0">
                <a:latin typeface="Khmer OS" panose="02000500000000020004" pitchFamily="2" charset="0"/>
                <a:cs typeface="Khmer OS" panose="02000500000000020004" pitchFamily="2" charset="0"/>
              </a:rPr>
              <a:t>កើតនៅ	៖ កំពង់ឆ្នាំង</a:t>
            </a:r>
            <a:endParaRPr lang="en-US" sz="24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latin typeface="Khmer OS" panose="02000500000000020004" pitchFamily="2" charset="0"/>
                <a:cs typeface="Khmer OS" panose="02000500000000020004" pitchFamily="2" charset="0"/>
              </a:rPr>
              <a:t>2013-2017</a:t>
            </a:r>
            <a:r>
              <a:rPr lang="km-KH" sz="2400" dirty="0">
                <a:latin typeface="Khmer OS" panose="02000500000000020004" pitchFamily="2" charset="0"/>
                <a:cs typeface="Khmer OS" panose="02000500000000020004" pitchFamily="2" charset="0"/>
              </a:rPr>
              <a:t> សិក្សាផ្នែកវិទ្យាសាស្រ្តកុំព្យូទ័រ នៅសាកលវិទ្យាល័យ ភូមិន្ទភ្នំពេញ</a:t>
            </a:r>
            <a:endParaRPr lang="en-US" sz="2400" dirty="0">
              <a:latin typeface="Khmer OS" panose="02000500000000020004" pitchFamily="2" charset="0"/>
              <a:cs typeface="Khmer OS" panose="02000500000000020004" pitchFamily="2" charset="0"/>
            </a:endParaRP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km-KH" dirty="0">
                <a:latin typeface="Khmer OS" panose="02000500000000020004" pitchFamily="2" charset="0"/>
                <a:cs typeface="Khmer OS" panose="02000500000000020004" pitchFamily="2" charset="0"/>
              </a:rPr>
              <a:t>បច្ចុប្បន្ន	៖ </a:t>
            </a:r>
            <a:r>
              <a:rPr lang="en-US" dirty="0">
                <a:latin typeface="Khmer OS" panose="02000500000000020004" pitchFamily="2" charset="0"/>
                <a:cs typeface="Khmer OS" panose="02000500000000020004" pitchFamily="2" charset="0"/>
              </a:rPr>
              <a:t>Web Developer</a:t>
            </a:r>
          </a:p>
          <a:p>
            <a:pPr lvl="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km-KH" sz="2400" dirty="0">
                <a:latin typeface="Khmer OS" panose="02000500000000020004" pitchFamily="2" charset="0"/>
                <a:cs typeface="Khmer OS" panose="02000500000000020004" pitchFamily="2" charset="0"/>
              </a:rPr>
              <a:t>ទំនាក់ទំនង ៖ </a:t>
            </a:r>
            <a:r>
              <a:rPr lang="en-US" sz="2400" dirty="0">
                <a:latin typeface="Khmer OS" panose="02000500000000020004" pitchFamily="2" charset="0"/>
                <a:cs typeface="Khmer OS" panose="02000500000000020004" pitchFamily="2" charset="0"/>
              </a:rPr>
              <a:t>096 88 52 699 / limchhunly.mail@gmail.com</a:t>
            </a:r>
          </a:p>
        </p:txBody>
      </p:sp>
    </p:spTree>
    <p:extLst>
      <p:ext uri="{BB962C8B-B14F-4D97-AF65-F5344CB8AC3E}">
        <p14:creationId xmlns:p14="http://schemas.microsoft.com/office/powerpoint/2010/main" val="4140418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154" y="513320"/>
            <a:ext cx="9950367" cy="775985"/>
          </a:xfrm>
        </p:spPr>
        <p:txBody>
          <a:bodyPr>
            <a:normAutofit fontScale="90000"/>
          </a:bodyPr>
          <a:lstStyle/>
          <a:p>
            <a:pPr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Social Media Using The Internet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162978-6947-4FEB-A155-0A2DF5F92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907" y="1289305"/>
            <a:ext cx="7244204" cy="510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84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300" y="549896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Computer Networks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E2883-81CB-4258-AA15-8501698FC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674" y="1106424"/>
            <a:ext cx="8439620" cy="560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41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General Structure of Web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156FA2-0FC9-4C25-9DB2-38A2A81F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49" y="1546893"/>
            <a:ext cx="11667176" cy="51193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235F7FD-6486-48E6-B4D8-EC535C458B55}"/>
              </a:ext>
            </a:extLst>
          </p:cNvPr>
          <p:cNvGrpSpPr/>
          <p:nvPr/>
        </p:nvGrpSpPr>
        <p:grpSpPr>
          <a:xfrm>
            <a:off x="296549" y="1786940"/>
            <a:ext cx="4942201" cy="4879341"/>
            <a:chOff x="296549" y="1786940"/>
            <a:chExt cx="4942201" cy="487934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4006369-A6FC-4C12-91A0-444AA5EDD796}"/>
                </a:ext>
              </a:extLst>
            </p:cNvPr>
            <p:cNvSpPr/>
            <p:nvPr/>
          </p:nvSpPr>
          <p:spPr>
            <a:xfrm>
              <a:off x="296549" y="2705100"/>
              <a:ext cx="4942201" cy="3961181"/>
            </a:xfrm>
            <a:prstGeom prst="rect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4A5ED1-8992-44D7-BD4A-D9FE0106C357}"/>
                </a:ext>
              </a:extLst>
            </p:cNvPr>
            <p:cNvSpPr txBox="1"/>
            <p:nvPr/>
          </p:nvSpPr>
          <p:spPr>
            <a:xfrm>
              <a:off x="296549" y="1786940"/>
              <a:ext cx="39706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Server Side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CD42183-FFD7-4EF0-89B6-02DD0F7C24AB}"/>
              </a:ext>
            </a:extLst>
          </p:cNvPr>
          <p:cNvGrpSpPr/>
          <p:nvPr/>
        </p:nvGrpSpPr>
        <p:grpSpPr>
          <a:xfrm>
            <a:off x="6912865" y="1546893"/>
            <a:ext cx="5050860" cy="5119388"/>
            <a:chOff x="6130137" y="1546893"/>
            <a:chExt cx="5833588" cy="51193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2ABF96A-D1C5-4214-A21E-AE8469067EAB}"/>
                </a:ext>
              </a:extLst>
            </p:cNvPr>
            <p:cNvSpPr/>
            <p:nvPr/>
          </p:nvSpPr>
          <p:spPr>
            <a:xfrm>
              <a:off x="6130137" y="1546893"/>
              <a:ext cx="5833588" cy="5119388"/>
            </a:xfrm>
            <a:prstGeom prst="rect">
              <a:avLst/>
            </a:prstGeom>
            <a:noFill/>
            <a:ln w="381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93906CC-2BE9-443C-B22A-7939424B26CA}"/>
                </a:ext>
              </a:extLst>
            </p:cNvPr>
            <p:cNvSpPr txBox="1"/>
            <p:nvPr/>
          </p:nvSpPr>
          <p:spPr>
            <a:xfrm>
              <a:off x="6130137" y="1546893"/>
              <a:ext cx="39706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/>
                <a:t>Client Side</a:t>
              </a: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175EE97-F9CA-418C-ADB0-E39DB09D69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33" r="26111"/>
          <a:stretch/>
        </p:blipFill>
        <p:spPr>
          <a:xfrm>
            <a:off x="10898565" y="1568373"/>
            <a:ext cx="635327" cy="13220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FF20FB1-2949-496D-850D-B2608C3BF1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534" r="28052"/>
          <a:stretch/>
        </p:blipFill>
        <p:spPr>
          <a:xfrm>
            <a:off x="10906426" y="4400550"/>
            <a:ext cx="627466" cy="11153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5E4AEBC-A439-4910-B8B6-7FBB59B52F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81739" y="2911920"/>
            <a:ext cx="652153" cy="13009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26B2E33-08F8-402D-9CF9-D53A2D6B2EA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597" t="7813" r="67680" b="57901"/>
          <a:stretch/>
        </p:blipFill>
        <p:spPr>
          <a:xfrm>
            <a:off x="7334412" y="4800600"/>
            <a:ext cx="1219486" cy="1134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22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Web Server (Data Center)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C74543-D953-44CB-93FF-A40A0D8319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809"/>
          <a:stretch/>
        </p:blipFill>
        <p:spPr>
          <a:xfrm>
            <a:off x="478553" y="2190453"/>
            <a:ext cx="11303168" cy="4174482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1D6B17A-D6B0-4067-A25E-4DEB69CB77C0}"/>
              </a:ext>
            </a:extLst>
          </p:cNvPr>
          <p:cNvGrpSpPr/>
          <p:nvPr/>
        </p:nvGrpSpPr>
        <p:grpSpPr>
          <a:xfrm>
            <a:off x="4239899" y="1289306"/>
            <a:ext cx="7541822" cy="5075630"/>
            <a:chOff x="296549" y="1786940"/>
            <a:chExt cx="4942201" cy="487934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0492D04-4C6E-4B3F-A43A-298BBDB74F24}"/>
                </a:ext>
              </a:extLst>
            </p:cNvPr>
            <p:cNvSpPr/>
            <p:nvPr/>
          </p:nvSpPr>
          <p:spPr>
            <a:xfrm>
              <a:off x="296549" y="2705100"/>
              <a:ext cx="4942201" cy="3961181"/>
            </a:xfrm>
            <a:prstGeom prst="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3906F0-1CA7-4F3A-BDAD-296FF890E4F4}"/>
                </a:ext>
              </a:extLst>
            </p:cNvPr>
            <p:cNvSpPr txBox="1"/>
            <p:nvPr/>
          </p:nvSpPr>
          <p:spPr>
            <a:xfrm>
              <a:off x="296549" y="1786940"/>
              <a:ext cx="3970651" cy="6805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5">
                      <a:lumMod val="75000"/>
                    </a:schemeClr>
                  </a:solidFill>
                </a:rPr>
                <a:t>Server Side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EB10B3-5F42-46BB-BD01-DFE3EB337A37}"/>
              </a:ext>
            </a:extLst>
          </p:cNvPr>
          <p:cNvGrpSpPr/>
          <p:nvPr/>
        </p:nvGrpSpPr>
        <p:grpSpPr>
          <a:xfrm>
            <a:off x="478553" y="2549489"/>
            <a:ext cx="2950447" cy="3470312"/>
            <a:chOff x="6130137" y="1546893"/>
            <a:chExt cx="4783488" cy="5119388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E7B1F7-85E9-484F-88D4-FD524EEA3732}"/>
                </a:ext>
              </a:extLst>
            </p:cNvPr>
            <p:cNvSpPr/>
            <p:nvPr/>
          </p:nvSpPr>
          <p:spPr>
            <a:xfrm>
              <a:off x="6130137" y="1546893"/>
              <a:ext cx="4783488" cy="5119388"/>
            </a:xfrm>
            <a:prstGeom prst="rect">
              <a:avLst/>
            </a:prstGeom>
            <a:noFill/>
            <a:ln w="38100" cap="flat" cmpd="sng" algn="ctr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FB65AEA-252C-465D-B64E-EE9B1AA97CBB}"/>
                </a:ext>
              </a:extLst>
            </p:cNvPr>
            <p:cNvSpPr txBox="1"/>
            <p:nvPr/>
          </p:nvSpPr>
          <p:spPr>
            <a:xfrm>
              <a:off x="6130137" y="1546893"/>
              <a:ext cx="4783488" cy="10442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4">
                      <a:lumMod val="50000"/>
                    </a:schemeClr>
                  </a:solidFill>
                </a:rPr>
                <a:t>Client 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57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Web Server (Data Center)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23ECC0-2C6A-4C37-8764-084053907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00" b="9722"/>
          <a:stretch/>
        </p:blipFill>
        <p:spPr>
          <a:xfrm>
            <a:off x="530229" y="1578500"/>
            <a:ext cx="9150341" cy="49019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45F1AE-0B5A-4729-9554-2391CB777E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7244" y="1289305"/>
            <a:ext cx="4691448" cy="312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654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Web Development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08AD0-18E5-48FB-8518-FD5634ED9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41" y="1849505"/>
            <a:ext cx="11389591" cy="500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378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6464-2308-4EC9-BE31-36FFE1690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513320"/>
            <a:ext cx="9950367" cy="775985"/>
          </a:xfrm>
        </p:spPr>
        <p:txBody>
          <a:bodyPr>
            <a:normAutofit fontScale="90000"/>
          </a:bodyPr>
          <a:lstStyle/>
          <a:p>
            <a:pPr algn="ctr">
              <a:lnSpc>
                <a:spcPct val="200000"/>
              </a:lnSpc>
            </a:pPr>
            <a:r>
              <a:rPr lang="en-US" sz="4000" dirty="0">
                <a:latin typeface="Khmer OS Muol Light" panose="02000500000000020004" pitchFamily="2" charset="0"/>
                <a:cs typeface="Khmer OS Muol Light" panose="02000500000000020004" pitchFamily="2" charset="0"/>
              </a:rPr>
              <a:t>Web Development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F8FD84-AD7C-4173-AC1D-49B8503C7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902" y="990600"/>
            <a:ext cx="9494276" cy="587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53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446</TotalTime>
  <Words>278</Words>
  <Application>Microsoft Office PowerPoint</Application>
  <PresentationFormat>Widescreen</PresentationFormat>
  <Paragraphs>53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Corbel</vt:lpstr>
      <vt:lpstr>DaunPenh</vt:lpstr>
      <vt:lpstr>Khmer OS</vt:lpstr>
      <vt:lpstr>Khmer OS Muol Light</vt:lpstr>
      <vt:lpstr>Wingdings</vt:lpstr>
      <vt:lpstr>Parallax</vt:lpstr>
      <vt:lpstr>Introduction to Web Application Development</vt:lpstr>
      <vt:lpstr>Background</vt:lpstr>
      <vt:lpstr>Social Media Using The Internet</vt:lpstr>
      <vt:lpstr>Computer Networks</vt:lpstr>
      <vt:lpstr>General Structure of Web</vt:lpstr>
      <vt:lpstr>Web Server (Data Center)</vt:lpstr>
      <vt:lpstr>Web Server (Data Center)</vt:lpstr>
      <vt:lpstr>Web Development</vt:lpstr>
      <vt:lpstr>Web Development</vt:lpstr>
      <vt:lpstr>Things you can do with web</vt:lpstr>
      <vt:lpstr>Things you can do with web</vt:lpstr>
      <vt:lpstr>Things you can do with web</vt:lpstr>
      <vt:lpstr>Things you can do with web</vt:lpstr>
      <vt:lpstr>Thanks for your attention សូមអរគុណ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មូលហេតុអ្វីបានជាយើងត្រូវសិក្សាជំនាញ ពត៌មានវិទ្យា?</dc:title>
  <dc:creator>lim chhunly</dc:creator>
  <cp:lastModifiedBy>lim chhunly</cp:lastModifiedBy>
  <cp:revision>125</cp:revision>
  <dcterms:created xsi:type="dcterms:W3CDTF">2017-06-08T15:31:07Z</dcterms:created>
  <dcterms:modified xsi:type="dcterms:W3CDTF">2017-06-10T04:42:51Z</dcterms:modified>
</cp:coreProperties>
</file>

<file path=docProps/thumbnail.jpeg>
</file>